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B5D07-BDA0-4CCA-8EE1-20099FEC7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Juicybox</a:t>
            </a:r>
            <a:endParaRPr lang="en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0542CC-B098-4E1D-97C8-96DEC61CA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K-ID </a:t>
            </a:r>
            <a:r>
              <a:rPr lang="en-US" dirty="0" err="1"/>
              <a:t>Exmaen</a:t>
            </a:r>
            <a:endParaRPr lang="en-US" dirty="0"/>
          </a:p>
          <a:p>
            <a:r>
              <a:rPr lang="en-US" dirty="0"/>
              <a:t>Mike Yang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392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C84FB-D206-4395-98F5-0FDDE521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Inleiding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D9A5DA-87B8-4B6E-9C7A-307D0D88A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Onderzoek</a:t>
            </a:r>
            <a:endParaRPr lang="en-US" dirty="0"/>
          </a:p>
          <a:p>
            <a:r>
              <a:rPr lang="en-US" dirty="0" err="1"/>
              <a:t>Moodboard</a:t>
            </a:r>
            <a:r>
              <a:rPr lang="en-US" dirty="0"/>
              <a:t>/</a:t>
            </a:r>
            <a:r>
              <a:rPr lang="en-US" dirty="0" err="1"/>
              <a:t>StyleTile</a:t>
            </a:r>
            <a:endParaRPr lang="en-US" dirty="0"/>
          </a:p>
          <a:p>
            <a:r>
              <a:rPr lang="en-US" dirty="0"/>
              <a:t>Design</a:t>
            </a:r>
          </a:p>
          <a:p>
            <a:r>
              <a:rPr lang="en-US" dirty="0"/>
              <a:t>Website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3082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746841-A7FD-40D6-8C38-880E9351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33" y="1162940"/>
            <a:ext cx="4515598" cy="4532120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2A1A00"/>
                </a:solidFill>
              </a:rPr>
              <a:t>Onderzoek</a:t>
            </a:r>
            <a:endParaRPr lang="en-NL" sz="4400">
              <a:solidFill>
                <a:srgbClr val="2A1A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581AD6-14C8-4094-A141-031081D0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271" y="1128451"/>
            <a:ext cx="4680729" cy="4566609"/>
          </a:xfrm>
        </p:spPr>
        <p:txBody>
          <a:bodyPr anchor="ctr">
            <a:normAutofit/>
          </a:bodyPr>
          <a:lstStyle/>
          <a:p>
            <a:r>
              <a:rPr lang="en-US" dirty="0" err="1"/>
              <a:t>Doelgroep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18+ Rokers</a:t>
            </a:r>
          </a:p>
          <a:p>
            <a:pPr lvl="1"/>
            <a:r>
              <a:rPr lang="en-US" dirty="0" err="1"/>
              <a:t>Stoppende</a:t>
            </a:r>
            <a:r>
              <a:rPr lang="en-US" dirty="0"/>
              <a:t> </a:t>
            </a:r>
            <a:r>
              <a:rPr lang="en-US" dirty="0" err="1"/>
              <a:t>rokers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3097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B361E-4FEC-4D81-A880-FABCAE56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concurrenten</a:t>
            </a:r>
            <a:r>
              <a:rPr lang="en-US" dirty="0"/>
              <a:t> </a:t>
            </a:r>
            <a:r>
              <a:rPr lang="en-US" dirty="0" err="1"/>
              <a:t>onderzoek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5D801-7008-414B-8F3F-7A8C4CC8B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err="1"/>
              <a:t>Concurrenten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Vape-mail.co.uk</a:t>
            </a:r>
          </a:p>
          <a:p>
            <a:pPr>
              <a:buFontTx/>
              <a:buChar char="-"/>
            </a:pPr>
            <a:r>
              <a:rPr lang="en-US" dirty="0"/>
              <a:t>Zamplebox.com</a:t>
            </a:r>
          </a:p>
          <a:p>
            <a:pPr>
              <a:buFontTx/>
              <a:buChar char="-"/>
            </a:pPr>
            <a:r>
              <a:rPr lang="en-US"/>
              <a:t>Vape-box</a:t>
            </a:r>
            <a:r>
              <a:rPr lang="en-US" dirty="0"/>
              <a:t>.com</a:t>
            </a:r>
          </a:p>
          <a:p>
            <a:endParaRPr lang="en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8B3D1C4-33CC-475C-BAA4-B68C1942F9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Veel</a:t>
            </a:r>
            <a:r>
              <a:rPr lang="en-US" sz="3600" dirty="0"/>
              <a:t> </a:t>
            </a:r>
            <a:r>
              <a:rPr lang="en-US" sz="3600" dirty="0" err="1"/>
              <a:t>gestopte</a:t>
            </a:r>
            <a:r>
              <a:rPr lang="en-US" sz="3600" dirty="0"/>
              <a:t> website</a:t>
            </a:r>
          </a:p>
          <a:p>
            <a:pPr marL="0" indent="0">
              <a:buNone/>
            </a:pPr>
            <a:endParaRPr lang="en-US" sz="3600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Vapemail-limited.com</a:t>
            </a:r>
          </a:p>
          <a:p>
            <a:pPr>
              <a:buFontTx/>
              <a:buChar char="-"/>
            </a:pPr>
            <a:r>
              <a:rPr lang="en-US" dirty="0"/>
              <a:t>Vapebox.uk</a:t>
            </a:r>
          </a:p>
          <a:p>
            <a:pPr>
              <a:buFontTx/>
              <a:buChar char="-"/>
            </a:pPr>
            <a:r>
              <a:rPr lang="en-US" dirty="0"/>
              <a:t>Vapetins.com</a:t>
            </a:r>
          </a:p>
          <a:p>
            <a:pPr>
              <a:buFontTx/>
              <a:buChar char="-"/>
            </a:pPr>
            <a:r>
              <a:rPr lang="en-US" dirty="0"/>
              <a:t>Vaporfi.net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967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6FE67-304C-4C79-9AB3-73A570C2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Moodboard</a:t>
            </a:r>
            <a:endParaRPr lang="en-NL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E36DD4E-83BA-42B3-BFAB-63AD12945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930036"/>
              </p:ext>
            </p:extLst>
          </p:nvPr>
        </p:nvGraphicFramePr>
        <p:xfrm>
          <a:off x="6041611" y="528342"/>
          <a:ext cx="4135541" cy="5801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7334049" imgH="10287000" progId="Acrobat.Document.DC">
                  <p:embed/>
                </p:oleObj>
              </mc:Choice>
              <mc:Fallback>
                <p:oleObj name="Acrobat Document" r:id="rId2" imgW="7334049" imgH="102870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41611" y="528342"/>
                        <a:ext cx="4135541" cy="5801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884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84C1A-0D7F-4A1A-8508-86C3C1C9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StyleTile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BD7340C-4695-4B0D-9312-BCCA1B460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924" y="1591788"/>
            <a:ext cx="8985662" cy="46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5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B6CC9-742D-4BF3-8847-C36FEF7E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ABB6D4-0C74-413C-98BD-CB32FAC06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7897" y="773537"/>
            <a:ext cx="5099203" cy="57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6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ACDDA-A5CA-4302-8CED-A07CA2F3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45C564-852F-4FED-B0E8-347B7CFD8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Mikeyang.net</a:t>
            </a:r>
          </a:p>
          <a:p>
            <a:endParaRPr lang="en-US" dirty="0"/>
          </a:p>
          <a:p>
            <a:r>
              <a:rPr lang="en-US" dirty="0"/>
              <a:t>https://mikeyang.net/KID-examen/juicybox.html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757226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40</TotalTime>
  <Words>71</Words>
  <Application>Microsoft Office PowerPoint</Application>
  <PresentationFormat>Breedbeeld</PresentationFormat>
  <Paragraphs>35</Paragraphs>
  <Slides>8</Slides>
  <Notes>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Adobe Acrobat Document</vt:lpstr>
      <vt:lpstr>Juicybox</vt:lpstr>
      <vt:lpstr>Inleiding</vt:lpstr>
      <vt:lpstr>Onderzoek</vt:lpstr>
      <vt:lpstr>concurrenten onderzoek</vt:lpstr>
      <vt:lpstr>    Moodboard</vt:lpstr>
      <vt:lpstr>StyleTile</vt:lpstr>
      <vt:lpstr>Design</vt:lpstr>
      <vt:lpstr>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Juicybox</dc:title>
  <dc:creator>Mike Yang</dc:creator>
  <cp:lastModifiedBy>Mike Yang</cp:lastModifiedBy>
  <cp:revision>5</cp:revision>
  <dcterms:created xsi:type="dcterms:W3CDTF">2021-05-28T09:00:19Z</dcterms:created>
  <dcterms:modified xsi:type="dcterms:W3CDTF">2021-05-28T09:40:25Z</dcterms:modified>
</cp:coreProperties>
</file>